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F8C50-E2C1-472F-BC56-A0CE685F8742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AE00-96FE-4194-AA36-4895833DCAC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F8C50-E2C1-472F-BC56-A0CE685F8742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AE00-96FE-4194-AA36-4895833DC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F8C50-E2C1-472F-BC56-A0CE685F8742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AE00-96FE-4194-AA36-4895833DC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F8C50-E2C1-472F-BC56-A0CE685F8742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AE00-96FE-4194-AA36-4895833DC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F8C50-E2C1-472F-BC56-A0CE685F8742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AE00-96FE-4194-AA36-4895833DCAC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F8C50-E2C1-472F-BC56-A0CE685F8742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AE00-96FE-4194-AA36-4895833DC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F8C50-E2C1-472F-BC56-A0CE685F8742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AE00-96FE-4194-AA36-4895833DC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F8C50-E2C1-472F-BC56-A0CE685F8742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AE00-96FE-4194-AA36-4895833DC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F8C50-E2C1-472F-BC56-A0CE685F8742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AE00-96FE-4194-AA36-4895833DCAC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F8C50-E2C1-472F-BC56-A0CE685F8742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AE00-96FE-4194-AA36-4895833DC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F8C50-E2C1-472F-BC56-A0CE685F8742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70AE00-96FE-4194-AA36-4895833DCAC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45F8C50-E2C1-472F-BC56-A0CE685F8742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370AE00-96FE-4194-AA36-4895833DCAC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_CnR0Ak60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1H9WZGKQeY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DN-QeVhQT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640619" cy="1793167"/>
          </a:xfrm>
        </p:spPr>
        <p:txBody>
          <a:bodyPr/>
          <a:lstStyle/>
          <a:p>
            <a:r>
              <a:rPr lang="en-US" dirty="0" smtClean="0"/>
              <a:t>Selective Breeding </a:t>
            </a:r>
            <a:br>
              <a:rPr lang="en-US" dirty="0" smtClean="0"/>
            </a:br>
            <a:r>
              <a:rPr lang="en-US" dirty="0" smtClean="0"/>
              <a:t>Genetic Engineering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89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/>
          <a:lstStyle/>
          <a:p>
            <a:r>
              <a:rPr lang="en-US" u="sng" dirty="0" smtClean="0"/>
              <a:t>Selective Breeding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848600" cy="5181600"/>
          </a:xfrm>
        </p:spPr>
        <p:txBody>
          <a:bodyPr>
            <a:normAutofit/>
          </a:bodyPr>
          <a:lstStyle/>
          <a:p>
            <a:r>
              <a:rPr lang="en-US" sz="4800" u="sng" dirty="0"/>
              <a:t>the traditional method for improving crops and livestock, such as increasing disease resistance.</a:t>
            </a:r>
          </a:p>
        </p:txBody>
      </p:sp>
      <p:pic>
        <p:nvPicPr>
          <p:cNvPr id="1026" name="Picture 2" descr="http://2.bp.blogspot.com/-rQXdrjsnRzw/TbCuTG9MBvI/AAAAAAAALBY/bdtfezS5PW8/s1600/penci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126279"/>
            <a:ext cx="1169121" cy="11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215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/>
          <a:lstStyle/>
          <a:p>
            <a:r>
              <a:rPr lang="en-US" u="sng" dirty="0" smtClean="0"/>
              <a:t>Genetic Engineering 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848600" cy="5181600"/>
          </a:xfrm>
        </p:spPr>
        <p:txBody>
          <a:bodyPr>
            <a:normAutofit/>
          </a:bodyPr>
          <a:lstStyle/>
          <a:p>
            <a:r>
              <a:rPr lang="en-US" sz="4800" u="sng" dirty="0"/>
              <a:t>a faster </a:t>
            </a:r>
            <a:r>
              <a:rPr lang="en-US" sz="4800" u="sng" dirty="0" smtClean="0"/>
              <a:t>way to breed</a:t>
            </a:r>
          </a:p>
          <a:p>
            <a:r>
              <a:rPr lang="en-US" sz="4800" u="sng" dirty="0" smtClean="0"/>
              <a:t>transplants </a:t>
            </a:r>
            <a:r>
              <a:rPr lang="en-US" sz="4800" u="sng" dirty="0"/>
              <a:t>genes for a desired characteristic into an organism. </a:t>
            </a:r>
          </a:p>
        </p:txBody>
      </p:sp>
      <p:pic>
        <p:nvPicPr>
          <p:cNvPr id="4" name="Picture 2" descr="http://2.bp.blogspot.com/-rQXdrjsnRzw/TbCuTG9MBvI/AAAAAAAALBY/bdtfezS5PW8/s1600/penci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126279"/>
            <a:ext cx="1169121" cy="11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2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/>
          <a:lstStyle/>
          <a:p>
            <a:r>
              <a:rPr lang="en-US" u="sng" dirty="0" smtClean="0"/>
              <a:t>Steps to Selective Breeding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848600" cy="5181600"/>
          </a:xfrm>
        </p:spPr>
        <p:txBody>
          <a:bodyPr/>
          <a:lstStyle/>
          <a:p>
            <a:pPr marL="596646" lvl="0" indent="-514350">
              <a:buFont typeface="+mj-lt"/>
              <a:buAutoNum type="arabicPeriod"/>
            </a:pPr>
            <a:r>
              <a:rPr lang="en-US" u="sng" dirty="0" smtClean="0"/>
              <a:t>Decide </a:t>
            </a:r>
            <a:r>
              <a:rPr lang="en-US" u="sng" dirty="0"/>
              <a:t>which </a:t>
            </a:r>
            <a:r>
              <a:rPr lang="en-US" b="1" u="sng" dirty="0"/>
              <a:t>characteristics</a:t>
            </a:r>
            <a:r>
              <a:rPr lang="en-US" u="sng" dirty="0"/>
              <a:t> are important</a:t>
            </a:r>
          </a:p>
          <a:p>
            <a:pPr marL="596646" lvl="0" indent="-514350">
              <a:buFont typeface="+mj-lt"/>
              <a:buAutoNum type="arabicPeriod"/>
            </a:pPr>
            <a:r>
              <a:rPr lang="en-US" u="sng" dirty="0"/>
              <a:t>Choose </a:t>
            </a:r>
            <a:r>
              <a:rPr lang="en-US" b="1" u="sng" dirty="0"/>
              <a:t>parents</a:t>
            </a:r>
            <a:r>
              <a:rPr lang="en-US" u="sng" dirty="0"/>
              <a:t> that show these characteristics</a:t>
            </a:r>
          </a:p>
          <a:p>
            <a:pPr marL="596646" lvl="0" indent="-514350">
              <a:buFont typeface="+mj-lt"/>
              <a:buAutoNum type="arabicPeriod"/>
            </a:pPr>
            <a:r>
              <a:rPr lang="en-US" u="sng" dirty="0"/>
              <a:t>Select the best </a:t>
            </a:r>
            <a:r>
              <a:rPr lang="en-US" b="1" u="sng" dirty="0"/>
              <a:t>offspring</a:t>
            </a:r>
            <a:r>
              <a:rPr lang="en-US" u="sng" dirty="0"/>
              <a:t> from parents to breed the next generation</a:t>
            </a:r>
          </a:p>
          <a:p>
            <a:pPr marL="596646" lvl="0" indent="-514350">
              <a:buFont typeface="+mj-lt"/>
              <a:buAutoNum type="arabicPeriod"/>
            </a:pPr>
            <a:r>
              <a:rPr lang="en-US" u="sng" dirty="0"/>
              <a:t>Repeat the process continuously</a:t>
            </a:r>
          </a:p>
          <a:p>
            <a:endParaRPr lang="en-US" dirty="0"/>
          </a:p>
        </p:txBody>
      </p:sp>
      <p:pic>
        <p:nvPicPr>
          <p:cNvPr id="4" name="Picture 2" descr="http://2.bp.blogspot.com/-rQXdrjsnRzw/TbCuTG9MBvI/AAAAAAAALBY/bdtfezS5PW8/s1600/penci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126279"/>
            <a:ext cx="1169121" cy="11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0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/>
          <a:lstStyle/>
          <a:p>
            <a:r>
              <a:rPr lang="en-US" dirty="0" smtClean="0"/>
              <a:t>Selective Breeding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848600" cy="5181600"/>
          </a:xfrm>
        </p:spPr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www.youtube.com/watch?v=W_CnR0Ak604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2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/>
          <a:lstStyle/>
          <a:p>
            <a:r>
              <a:rPr lang="en-US" dirty="0" smtClean="0"/>
              <a:t>Genetic Engineering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848600" cy="5181600"/>
          </a:xfrm>
        </p:spPr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www.youtube.com/watch?v=1H9WZGKQeYg</a:t>
            </a:r>
            <a:endParaRPr lang="en-US" dirty="0" smtClean="0"/>
          </a:p>
          <a:p>
            <a:r>
              <a:rPr lang="en-US" dirty="0" smtClean="0"/>
              <a:t>Genetic engineering can have negative effects.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593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9068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Would You Genetically Engineer?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790688" cy="3810000"/>
          </a:xfrm>
        </p:spPr>
        <p:txBody>
          <a:bodyPr>
            <a:noAutofit/>
          </a:bodyPr>
          <a:lstStyle/>
          <a:p>
            <a:r>
              <a:rPr lang="en-US" dirty="0" smtClean="0"/>
              <a:t>Come up with something you’d like to genetically engineer with your group.</a:t>
            </a:r>
          </a:p>
          <a:p>
            <a:r>
              <a:rPr lang="en-US" dirty="0" smtClean="0"/>
              <a:t>List the thing you would engineer.</a:t>
            </a:r>
          </a:p>
          <a:p>
            <a:r>
              <a:rPr lang="en-US" dirty="0" smtClean="0"/>
              <a:t>List what purpose it might serve.</a:t>
            </a:r>
          </a:p>
          <a:p>
            <a:r>
              <a:rPr lang="en-US" dirty="0" smtClean="0"/>
              <a:t>Draw a quick sketch of what it might look like.</a:t>
            </a:r>
          </a:p>
          <a:p>
            <a:r>
              <a:rPr lang="en-US" dirty="0" smtClean="0"/>
              <a:t>Share with class.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5410200"/>
            <a:ext cx="4038600" cy="1219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hlinkClick r:id="rId2"/>
              </a:rPr>
              <a:t>Super Cows</a:t>
            </a:r>
            <a:endParaRPr lang="en-US" sz="4800" dirty="0"/>
          </a:p>
        </p:txBody>
      </p:sp>
      <p:sp>
        <p:nvSpPr>
          <p:cNvPr id="6" name="Rectangle 5"/>
          <p:cNvSpPr/>
          <p:nvPr/>
        </p:nvSpPr>
        <p:spPr>
          <a:xfrm>
            <a:off x="4724400" y="5417127"/>
            <a:ext cx="4038600" cy="1219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hlinkClick r:id="rId2"/>
              </a:rPr>
              <a:t>Glowing Rats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79300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</TotalTime>
  <Words>113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Selective Breeding  Genetic Engineering</vt:lpstr>
      <vt:lpstr>Selective Breeding</vt:lpstr>
      <vt:lpstr>Genetic Engineering </vt:lpstr>
      <vt:lpstr>Steps to Selective Breeding</vt:lpstr>
      <vt:lpstr>Selective Breeding Video</vt:lpstr>
      <vt:lpstr>Genetic Engineering Video</vt:lpstr>
      <vt:lpstr>What Would You Genetically Engineer?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Selective Breeding  Genetic Engineering</dc:title>
  <dc:creator>Brandi</dc:creator>
  <cp:lastModifiedBy>Brandi</cp:lastModifiedBy>
  <cp:revision>5</cp:revision>
  <dcterms:created xsi:type="dcterms:W3CDTF">2013-01-05T23:03:26Z</dcterms:created>
  <dcterms:modified xsi:type="dcterms:W3CDTF">2013-01-06T18:37:23Z</dcterms:modified>
</cp:coreProperties>
</file>